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28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91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5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61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29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39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08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56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9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1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8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192338"/>
          </a:xfrm>
        </p:spPr>
        <p:txBody>
          <a:bodyPr anchor="ctr"/>
          <a:lstStyle/>
          <a:p>
            <a:pPr>
              <a:lnSpc>
                <a:spcPct val="0"/>
              </a:lnSpc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Polder 35/3</a:t>
            </a:r>
            <a:b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PH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Flap </a:t>
            </a:r>
            <a:r>
              <a:rPr lang="en-PH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gate is closed. </a:t>
            </a:r>
            <a:endParaRPr lang="en-PH" kern="1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PH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Lift gate is </a:t>
            </a:r>
            <a:r>
              <a:rPr lang="en-PH" kern="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  <a:endParaRPr lang="en-PH" kern="1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PH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Nuts </a:t>
            </a:r>
            <a:r>
              <a:rPr lang="en-PH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bolts of baseplate of lift gate </a:t>
            </a:r>
            <a:r>
              <a:rPr lang="en-PH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PH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missing.</a:t>
            </a: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62" y="1690688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8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69" y="76367"/>
            <a:ext cx="10515600" cy="1325563"/>
          </a:xfrm>
        </p:spPr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Side Lift Gate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994" y="2233602"/>
            <a:ext cx="4990037" cy="332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56" y="3373376"/>
            <a:ext cx="4527885" cy="301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2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Side Slope Protection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6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43" y="3588206"/>
            <a:ext cx="4486714" cy="299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5053"/>
            <a:ext cx="4177967" cy="278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91" y="1858879"/>
            <a:ext cx="4155909" cy="277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4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3" y="244809"/>
            <a:ext cx="10515600" cy="1325563"/>
          </a:xfrm>
        </p:spPr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Riverside Flap Gate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9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769" y="220746"/>
            <a:ext cx="6101935" cy="1325563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" y="1546309"/>
            <a:ext cx="3727411" cy="248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73" y="2280236"/>
            <a:ext cx="3727411" cy="2484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42" y="3270046"/>
            <a:ext cx="3728596" cy="2484940"/>
          </a:xfrm>
        </p:spPr>
      </p:pic>
    </p:spTree>
    <p:extLst>
      <p:ext uri="{BB962C8B-B14F-4D97-AF65-F5344CB8AC3E}">
        <p14:creationId xmlns:p14="http://schemas.microsoft.com/office/powerpoint/2010/main" val="23068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Level Gauge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78" y="2020786"/>
            <a:ext cx="5939444" cy="396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7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FS 5, Polder 35/3   </vt:lpstr>
      <vt:lpstr>Overview</vt:lpstr>
      <vt:lpstr>Country Side Lift Gate</vt:lpstr>
      <vt:lpstr>Country Side Slope Protection</vt:lpstr>
      <vt:lpstr>PowerPoint Presentation</vt:lpstr>
      <vt:lpstr>Riverside Flap Gate</vt:lpstr>
      <vt:lpstr> </vt:lpstr>
      <vt:lpstr>Water Level Gauge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Anatasia</dc:creator>
  <cp:lastModifiedBy>Anatasia</cp:lastModifiedBy>
  <cp:revision>7</cp:revision>
  <dcterms:created xsi:type="dcterms:W3CDTF">2023-03-18T03:45:53Z</dcterms:created>
  <dcterms:modified xsi:type="dcterms:W3CDTF">2023-03-24T03:52:56Z</dcterms:modified>
</cp:coreProperties>
</file>